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6"/>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268" r:id="rId20"/>
    <p:sldId id="308" r:id="rId21"/>
    <p:sldId id="262" r:id="rId22"/>
    <p:sldId id="263" r:id="rId23"/>
    <p:sldId id="264" r:id="rId24"/>
    <p:sldId id="26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105" d="100"/>
          <a:sy n="105" d="100"/>
        </p:scale>
        <p:origin x="109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 </a:t>
            </a: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future utilisation</a:t>
            </a: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pPr>
              <a:lnSpc>
                <a:spcPct val="110000"/>
              </a:lnSpc>
              <a:spcBef>
                <a:spcPts val="901"/>
              </a:spcBef>
              <a:buClr>
                <a:srgbClr val="262626"/>
              </a:buClr>
            </a:pPr>
            <a:r>
              <a:rPr lang="fr-FR" sz="4000" strike="noStrike" spc="-1" dirty="0">
                <a:solidFill>
                  <a:srgbClr val="DD8047"/>
                </a:solidFill>
                <a:latin typeface="Avenir Next LT Pro"/>
              </a:rPr>
              <a:t>Docker, Kubernetes</a:t>
            </a:r>
            <a:r>
              <a:rPr lang="fr-FR" sz="4000" spc="-1" dirty="0">
                <a:solidFill>
                  <a:srgbClr val="DD8047"/>
                </a:solidFill>
                <a:latin typeface="Avenir Next LT Pro"/>
              </a:rPr>
              <a:t> &amp; </a:t>
            </a:r>
            <a:r>
              <a:rPr lang="fr-FR" sz="4000" strike="noStrike" spc="-1" dirty="0">
                <a:solidFill>
                  <a:srgbClr val="DD8047"/>
                </a:solidFill>
                <a:latin typeface="Avenir Next LT Pro"/>
              </a:rPr>
              <a:t>Helm</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Docker : Conteneurisation pour l'isolation des applications et la portabilité</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Kubernetes : Orchestration pour la gestion évolutive et la disponibilité des applications</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Helm : Gestion des configurations et déploiement simplifié avec des templates</a:t>
            </a: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000000"/>
                </a:solidFill>
                <a:latin typeface="Avenir Next LT Pro"/>
              </a:rPr>
              <a:t> 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000000"/>
                </a:solidFill>
                <a:latin typeface="Avenir Next LT Pro"/>
              </a:rPr>
              <a:t> Stratégie Court Terme</a:t>
            </a:r>
            <a:r>
              <a:rPr lang="fr-FR" sz="1500" b="0" strike="noStrike" spc="-1" dirty="0">
                <a:solidFill>
                  <a:srgbClr val="000000"/>
                </a:solidFill>
                <a:latin typeface="Avenir Next LT Pro"/>
              </a:rPr>
              <a:t>: Focus sur les cryptomonnaies les plus volatiles avec un script de flux de données en streaming.</a:t>
            </a: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500" b="0" strike="noStrike" spc="-1" dirty="0">
                <a:solidFill>
                  <a:srgbClr val="000000"/>
                </a:solidFill>
                <a:latin typeface="Avenir Next LT Pro"/>
              </a:rPr>
              <a:t>« Nous avons choisi de présenter ces différentes stratégies non pas pour leur efficacité en tant que robots de trading, mais pour montrer la robustesse et la flexibilité de notre architecture de données.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Visualisation des données simplifiée,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t>Scraping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68744"/>
            <a:ext cx="5120641" cy="351634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Données </a:t>
            </a:r>
            <a:r>
              <a:rPr lang="fr-FR" sz="1500" b="1" dirty="0" err="1"/>
              <a:t>Binance</a:t>
            </a:r>
            <a:r>
              <a:rPr lang="fr-FR" sz="1500" b="1" dirty="0"/>
              <a:t> - PostgreSQL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Structure Relationnelle</a:t>
            </a:r>
          </a:p>
          <a:p>
            <a:pPr marL="1200150" lvl="2" indent="-285750">
              <a:buFont typeface="Arial" panose="020B0604020202020204" pitchFamily="34" charset="0"/>
              <a:buChar char="•"/>
            </a:pPr>
            <a:r>
              <a:rPr lang="fr-FR" sz="1400" b="1" dirty="0"/>
              <a:t>Requêtes SQL Puissantes</a:t>
            </a:r>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Performance</a:t>
            </a:r>
          </a:p>
          <a:p>
            <a:pPr marL="1200150" lvl="2" indent="-285750">
              <a:buFont typeface="Arial" panose="020B0604020202020204" pitchFamily="34" charset="0"/>
              <a:buChar char="•"/>
            </a:pPr>
            <a:r>
              <a:rPr lang="fr-FR" sz="1400" b="1" dirty="0"/>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Analyses de Sentiments - MongoDB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Données Semi-Structurées</a:t>
            </a:r>
            <a:endParaRPr lang="fr-FR" sz="1400" dirty="0"/>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Flexibilité des Schémas</a:t>
            </a:r>
          </a:p>
          <a:p>
            <a:pPr marL="1200150" lvl="2" indent="-285750">
              <a:buFont typeface="Arial" panose="020B0604020202020204" pitchFamily="34" charset="0"/>
              <a:buChar char="•"/>
            </a:pPr>
            <a:r>
              <a:rPr lang="fr-FR" sz="1400" b="1" dirty="0"/>
              <a:t>Efficacité pour le Texte</a:t>
            </a:r>
          </a:p>
          <a:p>
            <a:pPr lvl="2"/>
            <a:endParaRPr lang="fr-FR" sz="1400" dirty="0"/>
          </a:p>
        </p:txBody>
      </p:sp>
    </p:spTree>
    <p:extLst>
      <p:ext uri="{BB962C8B-B14F-4D97-AF65-F5344CB8AC3E}">
        <p14:creationId xmlns:p14="http://schemas.microsoft.com/office/powerpoint/2010/main" val="289416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1110</TotalTime>
  <Words>2005</Words>
  <Application>Microsoft Office PowerPoint</Application>
  <PresentationFormat>Grand écran</PresentationFormat>
  <Paragraphs>188</Paragraphs>
  <Slides>21</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21</vt:i4>
      </vt:variant>
    </vt:vector>
  </HeadingPairs>
  <TitlesOfParts>
    <vt:vector size="36"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101</cp:revision>
  <dcterms:created xsi:type="dcterms:W3CDTF">2023-09-07T11:49:58Z</dcterms:created>
  <dcterms:modified xsi:type="dcterms:W3CDTF">2023-10-09T18:06:57Z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